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3" r:id="rId3"/>
    <p:sldId id="259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46A50E-0590-4564-A5B6-E4BF26D43822}">
          <p14:sldIdLst>
            <p14:sldId id="256"/>
            <p14:sldId id="263"/>
            <p14:sldId id="259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58BC8A-13E7-469E-9AB5-8C17E1B85F7D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rhodes@theayersfoundation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krissy@tnachieves.org" TargetMode="External"/><Relationship Id="rId4" Type="http://schemas.openxmlformats.org/officeDocument/2006/relationships/hyperlink" Target="mailto:lhankins@swtdd.or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Lucida Bright" panose="02040602050505020304" pitchFamily="18" charset="0"/>
              </a:rPr>
              <a:t>TASFAA 2017</a:t>
            </a:r>
            <a:r>
              <a:rPr lang="en-US" sz="4400" b="1" dirty="0" smtClean="0">
                <a:latin typeface="Lucida Handwriting" panose="03010101010101010101" pitchFamily="66" charset="0"/>
              </a:rPr>
              <a:t/>
            </a:r>
            <a:br>
              <a:rPr lang="en-US" sz="4400" b="1" dirty="0" smtClean="0">
                <a:latin typeface="Lucida Handwriting" panose="03010101010101010101" pitchFamily="66" charset="0"/>
              </a:rPr>
            </a:br>
            <a:r>
              <a:rPr lang="en-US" sz="4400" b="1" dirty="0" smtClean="0">
                <a:latin typeface="Lucida Bright" panose="02040602050505020304" pitchFamily="18" charset="0"/>
              </a:rPr>
              <a:t>Education Is Key</a:t>
            </a:r>
            <a:endParaRPr lang="en-US" sz="4400" b="1" dirty="0"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69" y="3200400"/>
            <a:ext cx="443753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81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Lucida Bright" panose="02040602050505020304" pitchFamily="18" charset="0"/>
              </a:rPr>
              <a:t>Tennessee Promise 2yr/4yr Institutions</a:t>
            </a:r>
            <a:endParaRPr lang="en-US" sz="4400" b="1" dirty="0"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69" y="3200400"/>
            <a:ext cx="443753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44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228600" y="3048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Promise Important Dates and Reminders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4/1/17 – Community service to PO for summer enrollment, cohorts 1 &amp; 2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7/1/17 – Community service to PO for fall enrollment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12/1/17 – Community service to PO for spring enrollment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Verification must be completed prior to awarding, but a deadline is no longer in place by which a student would become ineligible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Maintain continuous full-time enrollment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Maintain 2.0 CUM GPA, as determined by the institution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Students may continue to participate for up to 5 semesters or until completion of an Associate degree of Diploma program, exceptions to the 5 semester limit are allowed for those with a documented disability approved by the Disability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0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228600" y="304800"/>
            <a:ext cx="8686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Promise Important Dates and Reminders (cont.)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Summer certification should only be used for those to be paid for the term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 to disqualify from future aid due to low GPA for those on the Certification Roster but not enrolled.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not certify a student Not Enrolled or Not Enrolled Full-Time during summer term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17-18 AY Award Amounts – TBD – Memorandums will be distributed ASAP following determination of rates by TBR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Last day to certify 16-17 eligibility – </a:t>
            </a:r>
            <a:r>
              <a:rPr lang="en-US" b="1" u="sng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JULY 17,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1535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228600" y="304800"/>
            <a:ext cx="8686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Promise New e*</a:t>
            </a:r>
            <a:r>
              <a:rPr lang="en-US" sz="24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GRandS</a:t>
            </a:r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Scholarship – Tennessee Promise Institution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Anticipated – displays results of those selecting your institution on initial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 – displays results of those selecting your institution on FAFSA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 Promise Certification Roster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 to identify/review those eligible for TNP without downloading TNP roster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 Promise FAFSA Submission for Subsequent AC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 to identify eligible and/or ineligible students who have submitted subsequent FAFSA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 Promise Potential Overpayments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 to identify potential TNP overpayments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not account for valid overpayments due to over 18 hours</a:t>
            </a:r>
          </a:p>
        </p:txBody>
      </p:sp>
    </p:spTree>
    <p:extLst>
      <p:ext uri="{BB962C8B-B14F-4D97-AF65-F5344CB8AC3E}">
        <p14:creationId xmlns:p14="http://schemas.microsoft.com/office/powerpoint/2010/main" val="35749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228600" y="3048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Tennessee Promise PO Primary Contacts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Ayers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Susan Rhodes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Susan.rhodes@theayersfoundation.org</a:t>
            </a: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Serving: Decatur, Henderson, Perry, Unicoi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Lisa Hankins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lhankins@swtdd.org</a:t>
            </a: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Serving: Chester, Crockett, Fayette, Gibson, Hardin, Haywood, Tipton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tnAchieves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Krissy DeAlejandro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/>
              </a:rPr>
              <a:t>krissy@tnachieves.org</a:t>
            </a:r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Serving: Remaining 84 counties</a:t>
            </a:r>
          </a:p>
        </p:txBody>
      </p:sp>
    </p:spTree>
    <p:extLst>
      <p:ext uri="{BB962C8B-B14F-4D97-AF65-F5344CB8AC3E}">
        <p14:creationId xmlns:p14="http://schemas.microsoft.com/office/powerpoint/2010/main" val="9059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228600" y="304800"/>
            <a:ext cx="8686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Questions?</a:t>
            </a:r>
          </a:p>
          <a:p>
            <a:pPr algn="ctr"/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Discussion?</a:t>
            </a:r>
          </a:p>
          <a:p>
            <a:pPr algn="ctr"/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297" y="5280037"/>
            <a:ext cx="6019800" cy="522288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Fax" panose="02060602050505020204" pitchFamily="18" charset="0"/>
              </a:rPr>
              <a:t>TASFAA 2017</a:t>
            </a:r>
            <a:endParaRPr lang="en-US" sz="3600" b="1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905000" y="5786462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Lucida Fax" panose="02060602050505020204" pitchFamily="18" charset="0"/>
              </a:rPr>
              <a:t>Education Is Key</a:t>
            </a:r>
            <a:endParaRPr lang="en-US" sz="3600" dirty="0">
              <a:latin typeface="Lucida Fax" panose="0206060205050502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21828"/>
            <a:ext cx="2209800" cy="17075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228600" y="304800"/>
            <a:ext cx="8686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you!</a:t>
            </a:r>
          </a:p>
          <a:p>
            <a:pPr algn="ctr"/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James Snider</a:t>
            </a:r>
          </a:p>
          <a:p>
            <a:pPr algn="ctr"/>
            <a:r>
              <a:rPr lang="en-US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James.snider@tn.gov</a:t>
            </a:r>
          </a:p>
          <a:p>
            <a:pPr algn="ctr"/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sz="24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US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5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0">
      <a:dk1>
        <a:sysClr val="windowText" lastClr="000000"/>
      </a:dk1>
      <a:lt1>
        <a:sysClr val="window" lastClr="FFFFFF"/>
      </a:lt1>
      <a:dk2>
        <a:srgbClr val="212745"/>
      </a:dk2>
      <a:lt2>
        <a:srgbClr val="FFECD9"/>
      </a:lt2>
      <a:accent1>
        <a:srgbClr val="00B0F0"/>
      </a:accent1>
      <a:accent2>
        <a:srgbClr val="0070C0"/>
      </a:accent2>
      <a:accent3>
        <a:srgbClr val="A7EA52"/>
      </a:accent3>
      <a:accent4>
        <a:srgbClr val="5DCEAF"/>
      </a:accent4>
      <a:accent5>
        <a:srgbClr val="FFD965"/>
      </a:accent5>
      <a:accent6>
        <a:srgbClr val="F14124"/>
      </a:accent6>
      <a:hlink>
        <a:srgbClr val="56C7AA"/>
      </a:hlink>
      <a:folHlink>
        <a:srgbClr val="00B05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384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TASFAA 2017 Education Is Key</vt:lpstr>
      <vt:lpstr>Tennessee Promise 2yr/4yr Institutions</vt:lpstr>
      <vt:lpstr>TASFAA 2017</vt:lpstr>
      <vt:lpstr>TASFAA 2017</vt:lpstr>
      <vt:lpstr>TASFAA 2017</vt:lpstr>
      <vt:lpstr>TASFAA 2017</vt:lpstr>
      <vt:lpstr>TASFAA 2017</vt:lpstr>
      <vt:lpstr>TASFAA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LeJeune</dc:creator>
  <cp:lastModifiedBy>James Snider</cp:lastModifiedBy>
  <cp:revision>21</cp:revision>
  <dcterms:created xsi:type="dcterms:W3CDTF">2015-03-19T18:44:15Z</dcterms:created>
  <dcterms:modified xsi:type="dcterms:W3CDTF">2017-04-11T18:27:22Z</dcterms:modified>
</cp:coreProperties>
</file>