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276"/>
    <a:srgbClr val="D4DDFE"/>
    <a:srgbClr val="D5DEFF"/>
    <a:srgbClr val="F6F7FF"/>
    <a:srgbClr val="DBDCE5"/>
    <a:srgbClr val="F0F1FB"/>
    <a:srgbClr val="DFE1F6"/>
    <a:srgbClr val="EEEFF5"/>
    <a:srgbClr val="DFE1EF"/>
    <a:srgbClr val="A9B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6531C3-1D71-4DC8-88BE-0D2A1F1897BD}" v="175" dt="2024-03-25T05:15:25.7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1" autoAdjust="0"/>
    <p:restoredTop sz="68743" autoAdjust="0"/>
  </p:normalViewPr>
  <p:slideViewPr>
    <p:cSldViewPr snapToGrid="0">
      <p:cViewPr varScale="1">
        <p:scale>
          <a:sx n="78" d="100"/>
          <a:sy n="78" d="100"/>
        </p:scale>
        <p:origin x="1758" y="90"/>
      </p:cViewPr>
      <p:guideLst>
        <p:guide orient="horz" pos="1416"/>
        <p:guide orient="horz" pos="10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2480" y="176"/>
      </p:cViewPr>
      <p:guideLst/>
    </p:cSldViewPr>
  </p:notesViewPr>
  <p:gridSpacing cx="76200" cy="76200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775E1D-CEA1-47AF-BBAA-C0FEE5CAA5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229B82-2C15-48C7-81C4-60933CA1C9E6}">
  <ds:schemaRefs>
    <ds:schemaRef ds:uri="http://schemas.microsoft.com/sharepoint/v3"/>
    <ds:schemaRef ds:uri="230e9df3-be65-4c73-a93b-d1236ebd677e"/>
    <ds:schemaRef ds:uri="http://purl.org/dc/terms/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37CE065-66B7-4F0E-946A-AB3C0E53962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1725</TotalTime>
  <Words>2504</Words>
  <Application>Microsoft Office PowerPoint</Application>
  <PresentationFormat>Widescreen</PresentationFormat>
  <Paragraphs>364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Abadi</vt:lpstr>
      <vt:lpstr>ADLaM Display</vt:lpstr>
      <vt:lpstr>-apple-system</vt:lpstr>
      <vt:lpstr>Arial</vt:lpstr>
      <vt:lpstr>Calibri</vt:lpstr>
      <vt:lpstr>Century Gothic</vt:lpstr>
      <vt:lpstr>Wingdings 3</vt:lpstr>
      <vt:lpstr>Ion</vt:lpstr>
      <vt:lpstr>Fireside Chat: Washington Update </vt:lpstr>
      <vt:lpstr>Speed of Legislative &amp; Regulatory Change</vt:lpstr>
      <vt:lpstr>Speed of Change - New Normal</vt:lpstr>
      <vt:lpstr>PowerPoint Presentation</vt:lpstr>
      <vt:lpstr>PowerPoint Presentation</vt:lpstr>
      <vt:lpstr>FAA Challenge – Volume of Information</vt:lpstr>
      <vt:lpstr>FAAs Experience &amp; Opportunities</vt:lpstr>
      <vt:lpstr>Friday’s Breaking News</vt:lpstr>
      <vt:lpstr>Thank You TASFAA</vt:lpstr>
      <vt:lpstr>Good News – We will Survive and Thrive</vt:lpstr>
      <vt:lpstr>Return to Repayment</vt:lpstr>
      <vt:lpstr>Return to Repayment</vt:lpstr>
      <vt:lpstr>Return to Repayment</vt:lpstr>
      <vt:lpstr>Return to Repayment</vt:lpstr>
      <vt:lpstr>  Return to Repayment – Changing Environment</vt:lpstr>
      <vt:lpstr>   Return to Repayment – Changing Environment</vt:lpstr>
      <vt:lpstr>   Return to Repayment – Changing Environment</vt:lpstr>
      <vt:lpstr>Other Hot Topics</vt:lpstr>
      <vt:lpstr> FSA Regulatory Change Implications</vt:lpstr>
      <vt:lpstr>  FSA Regulatory Changes Effective July 2024</vt:lpstr>
      <vt:lpstr>Negotiated Rulemaking 2023-2024</vt:lpstr>
      <vt:lpstr>Recent Negotiated Rulemaking 2023</vt:lpstr>
      <vt:lpstr>Recent Negotiated Rulemaking 2024</vt:lpstr>
      <vt:lpstr>Appropriations for  Fiscal Year 2024</vt:lpstr>
      <vt:lpstr>The Further Consolidated Appropriations Act 2024</vt:lpstr>
      <vt:lpstr>FAFSA Simplification</vt:lpstr>
      <vt:lpstr>FAFSA Simplification – Facebook Style</vt:lpstr>
      <vt:lpstr>FAFSA Simplification – Facebook Style</vt:lpstr>
      <vt:lpstr>FAFSA Complification – Facebook Style</vt:lpstr>
      <vt:lpstr>FAFSA Simplification – Facebook Style</vt:lpstr>
      <vt:lpstr>FAFSA Simplification – Facebook Style</vt:lpstr>
      <vt:lpstr>ISIR ramp up             6 Million in Two Weeks </vt:lpstr>
      <vt:lpstr>2024-2025 ISIR Rollout</vt:lpstr>
      <vt:lpstr>FAFSA College Support Strategy</vt:lpstr>
      <vt:lpstr>FAFSA Simplification – Resources</vt:lpstr>
      <vt:lpstr>FAFSA Simplification – General Sessions</vt:lpstr>
      <vt:lpstr>Proposed Legislation</vt:lpstr>
      <vt:lpstr>College Cost Reduction Act (H.R. 6951)</vt:lpstr>
      <vt:lpstr>College Cost Reduction Act (H.R. 6951)</vt:lpstr>
      <vt:lpstr>Bipartisan Workforce Pell Act (H.R. 6585)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Wolford, April Hartman</dc:creator>
  <cp:lastModifiedBy>Marian Dill</cp:lastModifiedBy>
  <cp:revision>9</cp:revision>
  <dcterms:created xsi:type="dcterms:W3CDTF">2023-11-22T14:38:28Z</dcterms:created>
  <dcterms:modified xsi:type="dcterms:W3CDTF">2024-03-28T17:33:37Z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